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6a829884f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6a829884f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b6a829884f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6a829884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6a829884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b6a829884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6a82988d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6a82988d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b6a82988d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6a82988d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6a82988d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b6a82988d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6a82988d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6a82988d8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b6a82988d8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6a82988d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6a82988d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b6a82988d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6a82988d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6a82988d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b6a82988d8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6a82988d8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6a82988d8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b6a82988d8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6a829884f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6a829884f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b6a829884f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6a829884f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6a829884f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b6a829884f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a8ec920f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a8ec920fb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da8ec920fb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a8ec920f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a8ec920f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da8ec920fb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a8ec920f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a8ec920fb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da8ec920fb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e20b6a78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e20b6a78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de20b6a78b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6a829884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6a829884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b6a829884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6a829884f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6a829884f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b6a829884f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6a829884f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6a829884f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b6a829884f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6a829884f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6a829884f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b6a829884f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18" name="Google Shape;18;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11"/>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3200"/>
              <a:buFont typeface="Arial"/>
              <a:buNone/>
              <a:defRPr b="0" i="0" sz="32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2800"/>
              <a:buFont typeface="Arial"/>
              <a:buNone/>
              <a:defRPr b="0" i="0" sz="28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2400"/>
              <a:buFont typeface="Arial"/>
              <a:buNone/>
              <a:defRPr b="0" i="0" sz="24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9pPr>
          </a:lstStyle>
          <a:p/>
        </p:txBody>
      </p:sp>
      <p:sp>
        <p:nvSpPr>
          <p:cNvPr id="75" name="Google Shape;75;p11"/>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6" name="Google Shape;76;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2" name="Google Shape;82;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8" name="Google Shape;88;p13"/>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9" name="Google Shape;89;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3"/>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i="0" lang="en-US" sz="8000" u="none" cap="none" strike="noStrike">
                <a:solidFill>
                  <a:schemeClr val="lt1"/>
                </a:solidFill>
                <a:latin typeface="Rockwell"/>
                <a:ea typeface="Rockwell"/>
                <a:cs typeface="Rockwell"/>
                <a:sym typeface="Rockwell"/>
              </a:rPr>
              <a:t>“</a:t>
            </a:r>
            <a:endParaRPr/>
          </a:p>
        </p:txBody>
      </p:sp>
      <p:sp>
        <p:nvSpPr>
          <p:cNvPr id="93" name="Google Shape;93;p13"/>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i="0" lang="en-US" sz="8000" u="none" cap="none" strike="noStrik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7" name="Google Shape;97;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15"/>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5"/>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15"/>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15"/>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5" name="Google Shape;105;p15"/>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6" name="Google Shape;106;p15"/>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7" name="Google Shape;107;p15"/>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8" name="Google Shape;108;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sp>
        <p:nvSpPr>
          <p:cNvPr id="112" name="Google Shape;112;p16"/>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6"/>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4" name="Google Shape;114;p16"/>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9pPr>
          </a:lstStyle>
          <a:p/>
        </p:txBody>
      </p:sp>
      <p:sp>
        <p:nvSpPr>
          <p:cNvPr id="115" name="Google Shape;115;p16"/>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6" name="Google Shape;116;p16"/>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7" name="Google Shape;117;p16"/>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9pPr>
          </a:lstStyle>
          <a:p/>
        </p:txBody>
      </p:sp>
      <p:sp>
        <p:nvSpPr>
          <p:cNvPr id="118" name="Google Shape;118;p16"/>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9" name="Google Shape;119;p16"/>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0" name="Google Shape;120;p16"/>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1600"/>
              <a:buFont typeface="Arial"/>
              <a:buNone/>
              <a:defRPr b="0" i="0" sz="1600" u="none" cap="none" strike="noStrike">
                <a:solidFill>
                  <a:schemeClr val="lt1"/>
                </a:solidFill>
                <a:latin typeface="Rockwell"/>
                <a:ea typeface="Rockwell"/>
                <a:cs typeface="Rockwell"/>
                <a:sym typeface="Rockwell"/>
              </a:defRPr>
            </a:lvl9pPr>
          </a:lstStyle>
          <a:p/>
        </p:txBody>
      </p:sp>
      <p:sp>
        <p:nvSpPr>
          <p:cNvPr id="121" name="Google Shape;121;p16"/>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2" name="Google Shape;122;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1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7"/>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8" name="Google Shape;128;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18"/>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8"/>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4" name="Google Shape;134;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4" name="Google Shape;24;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30" name="Google Shape;30;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5" name="Google Shape;45;p6"/>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61" name="Google Shape;61;p9"/>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lt1"/>
              </a:buClr>
              <a:buSzPts val="3200"/>
              <a:buFont typeface="Arial"/>
              <a:buNone/>
              <a:defRPr b="0" i="0" sz="3200" u="none" cap="none" strike="noStrike">
                <a:solidFill>
                  <a:schemeClr val="lt1"/>
                </a:solidFill>
                <a:latin typeface="Rockwell"/>
                <a:ea typeface="Rockwell"/>
                <a:cs typeface="Rockwell"/>
                <a:sym typeface="Rockwell"/>
              </a:defRPr>
            </a:lvl1pPr>
            <a:lvl2pPr lvl="1" marR="0" rtl="0" algn="l">
              <a:lnSpc>
                <a:spcPct val="120000"/>
              </a:lnSpc>
              <a:spcBef>
                <a:spcPts val="500"/>
              </a:spcBef>
              <a:spcAft>
                <a:spcPts val="0"/>
              </a:spcAft>
              <a:buClr>
                <a:schemeClr val="lt1"/>
              </a:buClr>
              <a:buSzPts val="2800"/>
              <a:buFont typeface="Arial"/>
              <a:buNone/>
              <a:defRPr b="0" i="0" sz="2800" u="none" cap="none" strike="noStrike">
                <a:solidFill>
                  <a:schemeClr val="lt1"/>
                </a:solidFill>
                <a:latin typeface="Rockwell"/>
                <a:ea typeface="Rockwell"/>
                <a:cs typeface="Rockwell"/>
                <a:sym typeface="Rockwell"/>
              </a:defRPr>
            </a:lvl2pPr>
            <a:lvl3pPr lvl="2" marR="0" rtl="0" algn="l">
              <a:lnSpc>
                <a:spcPct val="120000"/>
              </a:lnSpc>
              <a:spcBef>
                <a:spcPts val="500"/>
              </a:spcBef>
              <a:spcAft>
                <a:spcPts val="0"/>
              </a:spcAft>
              <a:buClr>
                <a:schemeClr val="lt1"/>
              </a:buClr>
              <a:buSzPts val="2400"/>
              <a:buFont typeface="Arial"/>
              <a:buNone/>
              <a:defRPr b="0" i="0" sz="2400" u="none" cap="none" strike="noStrike">
                <a:solidFill>
                  <a:schemeClr val="lt1"/>
                </a:solidFill>
                <a:latin typeface="Rockwell"/>
                <a:ea typeface="Rockwell"/>
                <a:cs typeface="Rockwell"/>
                <a:sym typeface="Rockwell"/>
              </a:defRPr>
            </a:lvl3pPr>
            <a:lvl4pPr lvl="3"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4pPr>
            <a:lvl5pPr lvl="4"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5pPr>
            <a:lvl6pPr lvl="5"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6pPr>
            <a:lvl7pPr lvl="6"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7pPr>
            <a:lvl8pPr lvl="7"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8pPr>
            <a:lvl9pPr lvl="8" marR="0" rtl="0" algn="l">
              <a:lnSpc>
                <a:spcPct val="120000"/>
              </a:lnSpc>
              <a:spcBef>
                <a:spcPts val="5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9pPr>
          </a:lstStyle>
          <a:p/>
        </p:txBody>
      </p:sp>
      <p:sp>
        <p:nvSpPr>
          <p:cNvPr id="68" name="Google Shape;68;p10"/>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2" name="Google Shape;12;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3" name="Google Shape;13;p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4" name="Google Shape;14;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3.jpg"/><Relationship Id="rId5" Type="http://schemas.openxmlformats.org/officeDocument/2006/relationships/image" Target="../media/image14.jpg"/><Relationship Id="rId6"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13.jpg"/><Relationship Id="rId5"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pic>
        <p:nvPicPr>
          <p:cNvPr descr="decorative image of bulls eye design" id="141" name="Google Shape;141;p19"/>
          <p:cNvPicPr preferRelativeResize="0"/>
          <p:nvPr/>
        </p:nvPicPr>
        <p:blipFill rotWithShape="1">
          <a:blip r:embed="rId4">
            <a:alphaModFix/>
          </a:blip>
          <a:srcRect b="9170" l="0" r="0" t="6583"/>
          <a:stretch/>
        </p:blipFill>
        <p:spPr>
          <a:xfrm>
            <a:off x="20" y="2030"/>
            <a:ext cx="12191980" cy="6855970"/>
          </a:xfrm>
          <a:prstGeom prst="rect">
            <a:avLst/>
          </a:prstGeom>
          <a:noFill/>
          <a:ln>
            <a:noFill/>
          </a:ln>
        </p:spPr>
      </p:pic>
      <p:sp>
        <p:nvSpPr>
          <p:cNvPr id="142" name="Google Shape;142;p19"/>
          <p:cNvSpPr/>
          <p:nvPr/>
        </p:nvSpPr>
        <p:spPr>
          <a:xfrm>
            <a:off x="0" y="2030"/>
            <a:ext cx="12192000" cy="6858000"/>
          </a:xfrm>
          <a:prstGeom prst="rect">
            <a:avLst/>
          </a:prstGeom>
          <a:gradFill>
            <a:gsLst>
              <a:gs pos="0">
                <a:srgbClr val="1F445F">
                  <a:alpha val="2745"/>
                </a:srgbClr>
              </a:gs>
              <a:gs pos="32000">
                <a:srgbClr val="1F445F">
                  <a:alpha val="2745"/>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143" name="Google Shape;143;p19"/>
          <p:cNvSpPr/>
          <p:nvPr/>
        </p:nvSpPr>
        <p:spPr>
          <a:xfrm>
            <a:off x="0" y="0"/>
            <a:ext cx="12192000" cy="6858000"/>
          </a:xfrm>
          <a:prstGeom prst="rect">
            <a:avLst/>
          </a:prstGeom>
          <a:blipFill rotWithShape="1">
            <a:blip r:embed="rId5">
              <a:alphaModFix amt="30000"/>
            </a:blip>
            <a:tile algn="ctr"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44" name="Google Shape;144;p19"/>
          <p:cNvSpPr txBox="1"/>
          <p:nvPr>
            <p:ph type="ctrTitle"/>
          </p:nvPr>
        </p:nvSpPr>
        <p:spPr>
          <a:xfrm>
            <a:off x="1595269" y="207963"/>
            <a:ext cx="90015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4800"/>
              <a:buFont typeface="Bookman Old Style"/>
              <a:buNone/>
            </a:pPr>
            <a:r>
              <a:rPr lang="en-US">
                <a:solidFill>
                  <a:srgbClr val="FFFFFF"/>
                </a:solidFill>
              </a:rPr>
              <a:t>Final Project - 放心出行</a:t>
            </a:r>
            <a:endParaRPr/>
          </a:p>
        </p:txBody>
      </p:sp>
      <p:sp>
        <p:nvSpPr>
          <p:cNvPr id="145" name="Google Shape;145;p19"/>
          <p:cNvSpPr txBox="1"/>
          <p:nvPr>
            <p:ph idx="1" type="subTitle"/>
          </p:nvPr>
        </p:nvSpPr>
        <p:spPr>
          <a:xfrm>
            <a:off x="1595275" y="3144850"/>
            <a:ext cx="9001500" cy="946200"/>
          </a:xfrm>
          <a:prstGeom prst="rect">
            <a:avLst/>
          </a:prstGeom>
          <a:noFill/>
          <a:ln>
            <a:noFill/>
          </a:ln>
        </p:spPr>
        <p:txBody>
          <a:bodyPr anchorCtr="0" anchor="t" bIns="45700" lIns="91425" spcFirstLastPara="1" rIns="91425" wrap="square" tIns="45700">
            <a:normAutofit/>
          </a:bodyPr>
          <a:lstStyle/>
          <a:p>
            <a:pPr indent="0" lvl="0" marL="0" rtl="0" algn="r">
              <a:lnSpc>
                <a:spcPct val="120000"/>
              </a:lnSpc>
              <a:spcBef>
                <a:spcPts val="0"/>
              </a:spcBef>
              <a:spcAft>
                <a:spcPts val="0"/>
              </a:spcAft>
              <a:buClr>
                <a:srgbClr val="FFFFFF"/>
              </a:buClr>
              <a:buSzPts val="2400"/>
              <a:buNone/>
            </a:pPr>
            <a:r>
              <a:rPr lang="en-US">
                <a:solidFill>
                  <a:srgbClr val="FFFFFF"/>
                </a:solidFill>
              </a:rPr>
              <a:t>Group</a:t>
            </a:r>
            <a:endParaRPr>
              <a:solidFill>
                <a:srgbClr val="FFFFFF"/>
              </a:solidFill>
            </a:endParaRPr>
          </a:p>
          <a:p>
            <a:pPr indent="0" lvl="0" marL="0" rtl="0" algn="r">
              <a:lnSpc>
                <a:spcPct val="120000"/>
              </a:lnSpc>
              <a:spcBef>
                <a:spcPts val="0"/>
              </a:spcBef>
              <a:spcAft>
                <a:spcPts val="0"/>
              </a:spcAft>
              <a:buClr>
                <a:srgbClr val="FFFFFF"/>
              </a:buClr>
              <a:buSzPts val="2400"/>
              <a:buNone/>
            </a:pPr>
            <a:r>
              <a:rPr lang="en-US">
                <a:solidFill>
                  <a:srgbClr val="FFFFFF"/>
                </a:solidFill>
              </a:rPr>
              <a:t>Group Member :</a:t>
            </a:r>
            <a:endParaRPr>
              <a:solidFill>
                <a:srgbClr val="FFFFFF"/>
              </a:solidFill>
            </a:endParaRPr>
          </a:p>
        </p:txBody>
      </p:sp>
      <p:sp>
        <p:nvSpPr>
          <p:cNvPr id="146" name="Google Shape;146;p19"/>
          <p:cNvSpPr txBox="1"/>
          <p:nvPr/>
        </p:nvSpPr>
        <p:spPr>
          <a:xfrm>
            <a:off x="8088825" y="4091050"/>
            <a:ext cx="2769900" cy="232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lt1"/>
              </a:buClr>
              <a:buSzPts val="2400"/>
              <a:buFont typeface="Arial"/>
              <a:buNone/>
            </a:pPr>
            <a:r>
              <a:rPr lang="en-US" sz="2400">
                <a:solidFill>
                  <a:schemeClr val="lt1"/>
                </a:solidFill>
                <a:latin typeface="Rockwell"/>
                <a:ea typeface="Rockwell"/>
                <a:cs typeface="Rockwell"/>
                <a:sym typeface="Rockwell"/>
              </a:rPr>
              <a:t>WAN Ka Chuen</a:t>
            </a:r>
            <a:endParaRPr sz="2400">
              <a:solidFill>
                <a:schemeClr val="lt1"/>
              </a:solidFill>
              <a:latin typeface="Rockwell"/>
              <a:ea typeface="Rockwell"/>
              <a:cs typeface="Rockwell"/>
              <a:sym typeface="Rockwell"/>
            </a:endParaRPr>
          </a:p>
          <a:p>
            <a:pPr indent="0" lvl="0" marL="0" rtl="0" algn="l">
              <a:lnSpc>
                <a:spcPct val="120000"/>
              </a:lnSpc>
              <a:spcBef>
                <a:spcPts val="0"/>
              </a:spcBef>
              <a:spcAft>
                <a:spcPts val="0"/>
              </a:spcAft>
              <a:buClr>
                <a:schemeClr val="lt1"/>
              </a:buClr>
              <a:buSzPts val="2400"/>
              <a:buFont typeface="Arial"/>
              <a:buNone/>
            </a:pPr>
            <a:r>
              <a:rPr lang="en-US" sz="2400">
                <a:solidFill>
                  <a:schemeClr val="lt1"/>
                </a:solidFill>
                <a:latin typeface="Rockwell"/>
                <a:ea typeface="Rockwell"/>
                <a:cs typeface="Rockwell"/>
                <a:sym typeface="Rockwell"/>
              </a:rPr>
              <a:t>LAM Tsz Ho</a:t>
            </a:r>
            <a:endParaRPr sz="2400">
              <a:solidFill>
                <a:schemeClr val="lt1"/>
              </a:solidFill>
              <a:latin typeface="Rockwell"/>
              <a:ea typeface="Rockwell"/>
              <a:cs typeface="Rockwell"/>
              <a:sym typeface="Rockwell"/>
            </a:endParaRPr>
          </a:p>
          <a:p>
            <a:pPr indent="0" lvl="0" marL="0" rtl="0" algn="l">
              <a:lnSpc>
                <a:spcPct val="120000"/>
              </a:lnSpc>
              <a:spcBef>
                <a:spcPts val="0"/>
              </a:spcBef>
              <a:spcAft>
                <a:spcPts val="0"/>
              </a:spcAft>
              <a:buClr>
                <a:schemeClr val="lt1"/>
              </a:buClr>
              <a:buSzPts val="2400"/>
              <a:buFont typeface="Arial"/>
              <a:buNone/>
            </a:pPr>
            <a:r>
              <a:rPr lang="en-US" sz="2400">
                <a:solidFill>
                  <a:schemeClr val="lt1"/>
                </a:solidFill>
                <a:latin typeface="Rockwell"/>
                <a:ea typeface="Rockwell"/>
                <a:cs typeface="Rockwell"/>
                <a:sym typeface="Rockwell"/>
              </a:rPr>
              <a:t>HUNG Ho Him</a:t>
            </a:r>
            <a:endParaRPr sz="2400">
              <a:solidFill>
                <a:schemeClr val="lt1"/>
              </a:solidFill>
              <a:latin typeface="Rockwell"/>
              <a:ea typeface="Rockwell"/>
              <a:cs typeface="Rockwell"/>
              <a:sym typeface="Rockwell"/>
            </a:endParaRPr>
          </a:p>
          <a:p>
            <a:pPr indent="0" lvl="0" marL="0" rtl="0" algn="l">
              <a:lnSpc>
                <a:spcPct val="120000"/>
              </a:lnSpc>
              <a:spcBef>
                <a:spcPts val="0"/>
              </a:spcBef>
              <a:spcAft>
                <a:spcPts val="0"/>
              </a:spcAft>
              <a:buClr>
                <a:schemeClr val="lt1"/>
              </a:buClr>
              <a:buSzPts val="2400"/>
              <a:buFont typeface="Arial"/>
              <a:buNone/>
            </a:pPr>
            <a:r>
              <a:rPr lang="en-US" sz="2400">
                <a:solidFill>
                  <a:schemeClr val="lt1"/>
                </a:solidFill>
                <a:latin typeface="Rockwell"/>
                <a:ea typeface="Rockwell"/>
                <a:cs typeface="Rockwell"/>
                <a:sym typeface="Rockwell"/>
              </a:rPr>
              <a:t>HUNG Wai Chun</a:t>
            </a:r>
            <a:endParaRPr sz="2400">
              <a:solidFill>
                <a:schemeClr val="lt1"/>
              </a:solidFill>
              <a:latin typeface="Rockwell"/>
              <a:ea typeface="Rockwell"/>
              <a:cs typeface="Rockwell"/>
              <a:sym typeface="Rockwell"/>
            </a:endParaRPr>
          </a:p>
          <a:p>
            <a:pPr indent="0" lvl="0" marL="0" rtl="0" algn="l">
              <a:lnSpc>
                <a:spcPct val="120000"/>
              </a:lnSpc>
              <a:spcBef>
                <a:spcPts val="0"/>
              </a:spcBef>
              <a:spcAft>
                <a:spcPts val="0"/>
              </a:spcAft>
              <a:buClr>
                <a:schemeClr val="lt1"/>
              </a:buClr>
              <a:buSzPts val="2400"/>
              <a:buFont typeface="Arial"/>
              <a:buNone/>
            </a:pPr>
            <a:r>
              <a:rPr lang="en-US" sz="2400">
                <a:solidFill>
                  <a:schemeClr val="lt1"/>
                </a:solidFill>
                <a:latin typeface="Rockwell"/>
                <a:ea typeface="Rockwell"/>
                <a:cs typeface="Rockwell"/>
                <a:sym typeface="Rockwell"/>
              </a:rPr>
              <a:t>TANG Lik Pan</a:t>
            </a:r>
            <a:endParaRPr>
              <a:latin typeface="Rockwell"/>
              <a:ea typeface="Rockwell"/>
              <a:cs typeface="Rockwell"/>
              <a:sym typeface="Rockwe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idx="1" type="body"/>
          </p:nvPr>
        </p:nvSpPr>
        <p:spPr>
          <a:xfrm>
            <a:off x="1171120" y="2007339"/>
            <a:ext cx="10353900" cy="3695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22" name="Google Shape;222;p28"/>
          <p:cNvSpPr/>
          <p:nvPr/>
        </p:nvSpPr>
        <p:spPr>
          <a:xfrm rot="-1121">
            <a:off x="2362375" y="4126259"/>
            <a:ext cx="920100" cy="43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rot="-1121">
            <a:off x="5434512" y="4126259"/>
            <a:ext cx="920100" cy="43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rot="-1121">
            <a:off x="8544575" y="4065734"/>
            <a:ext cx="920100" cy="43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txBox="1"/>
          <p:nvPr>
            <p:ph idx="1" type="body"/>
          </p:nvPr>
        </p:nvSpPr>
        <p:spPr>
          <a:xfrm>
            <a:off x="408098" y="339442"/>
            <a:ext cx="6547500" cy="876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4800"/>
              <a:t>user side</a:t>
            </a:r>
            <a:endParaRPr sz="4800"/>
          </a:p>
        </p:txBody>
      </p:sp>
      <p:pic>
        <p:nvPicPr>
          <p:cNvPr id="226" name="Google Shape;226;p28"/>
          <p:cNvPicPr preferRelativeResize="0"/>
          <p:nvPr/>
        </p:nvPicPr>
        <p:blipFill>
          <a:blip r:embed="rId3">
            <a:alphaModFix/>
          </a:blip>
          <a:stretch>
            <a:fillRect/>
          </a:stretch>
        </p:blipFill>
        <p:spPr>
          <a:xfrm>
            <a:off x="67450" y="1568820"/>
            <a:ext cx="2231074" cy="4835195"/>
          </a:xfrm>
          <a:prstGeom prst="rect">
            <a:avLst/>
          </a:prstGeom>
          <a:noFill/>
          <a:ln>
            <a:noFill/>
          </a:ln>
        </p:spPr>
      </p:pic>
      <p:pic>
        <p:nvPicPr>
          <p:cNvPr id="227" name="Google Shape;227;p28"/>
          <p:cNvPicPr preferRelativeResize="0"/>
          <p:nvPr/>
        </p:nvPicPr>
        <p:blipFill>
          <a:blip r:embed="rId4">
            <a:alphaModFix/>
          </a:blip>
          <a:stretch>
            <a:fillRect/>
          </a:stretch>
        </p:blipFill>
        <p:spPr>
          <a:xfrm>
            <a:off x="3282475" y="1568825"/>
            <a:ext cx="2231074" cy="4835144"/>
          </a:xfrm>
          <a:prstGeom prst="rect">
            <a:avLst/>
          </a:prstGeom>
          <a:noFill/>
          <a:ln>
            <a:noFill/>
          </a:ln>
        </p:spPr>
      </p:pic>
      <p:pic>
        <p:nvPicPr>
          <p:cNvPr id="228" name="Google Shape;228;p28"/>
          <p:cNvPicPr preferRelativeResize="0"/>
          <p:nvPr/>
        </p:nvPicPr>
        <p:blipFill>
          <a:blip r:embed="rId5">
            <a:alphaModFix/>
          </a:blip>
          <a:stretch>
            <a:fillRect/>
          </a:stretch>
        </p:blipFill>
        <p:spPr>
          <a:xfrm>
            <a:off x="6297299" y="1568825"/>
            <a:ext cx="2231074" cy="4835190"/>
          </a:xfrm>
          <a:prstGeom prst="rect">
            <a:avLst/>
          </a:prstGeom>
          <a:noFill/>
          <a:ln>
            <a:noFill/>
          </a:ln>
        </p:spPr>
      </p:pic>
      <p:pic>
        <p:nvPicPr>
          <p:cNvPr id="229" name="Google Shape;229;p28"/>
          <p:cNvPicPr preferRelativeResize="0"/>
          <p:nvPr/>
        </p:nvPicPr>
        <p:blipFill>
          <a:blip r:embed="rId6">
            <a:alphaModFix/>
          </a:blip>
          <a:stretch>
            <a:fillRect/>
          </a:stretch>
        </p:blipFill>
        <p:spPr>
          <a:xfrm>
            <a:off x="9480875" y="1568800"/>
            <a:ext cx="2231074" cy="483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9"/>
          <p:cNvPicPr preferRelativeResize="0"/>
          <p:nvPr/>
        </p:nvPicPr>
        <p:blipFill>
          <a:blip r:embed="rId3">
            <a:alphaModFix/>
          </a:blip>
          <a:stretch>
            <a:fillRect/>
          </a:stretch>
        </p:blipFill>
        <p:spPr>
          <a:xfrm>
            <a:off x="774575" y="296900"/>
            <a:ext cx="2687384" cy="5824077"/>
          </a:xfrm>
          <a:prstGeom prst="rect">
            <a:avLst/>
          </a:prstGeom>
          <a:noFill/>
          <a:ln>
            <a:noFill/>
          </a:ln>
        </p:spPr>
      </p:pic>
      <p:cxnSp>
        <p:nvCxnSpPr>
          <p:cNvPr id="236" name="Google Shape;236;p29"/>
          <p:cNvCxnSpPr/>
          <p:nvPr/>
        </p:nvCxnSpPr>
        <p:spPr>
          <a:xfrm flipH="1" rot="10800000">
            <a:off x="1026525" y="5741550"/>
            <a:ext cx="715500" cy="924300"/>
          </a:xfrm>
          <a:prstGeom prst="straightConnector1">
            <a:avLst/>
          </a:prstGeom>
          <a:noFill/>
          <a:ln cap="flat" cmpd="sng" w="114300">
            <a:solidFill>
              <a:srgbClr val="FF0000"/>
            </a:solidFill>
            <a:prstDash val="solid"/>
            <a:round/>
            <a:headEnd len="med" w="med" type="none"/>
            <a:tailEnd len="med" w="med" type="triangle"/>
          </a:ln>
        </p:spPr>
      </p:cxnSp>
      <p:pic>
        <p:nvPicPr>
          <p:cNvPr id="237" name="Google Shape;237;p29"/>
          <p:cNvPicPr preferRelativeResize="0"/>
          <p:nvPr/>
        </p:nvPicPr>
        <p:blipFill rotWithShape="1">
          <a:blip r:embed="rId4">
            <a:alphaModFix/>
          </a:blip>
          <a:srcRect b="-7469" l="0" r="-7469" t="0"/>
          <a:stretch/>
        </p:blipFill>
        <p:spPr>
          <a:xfrm>
            <a:off x="8382850" y="299575"/>
            <a:ext cx="2888000" cy="6258852"/>
          </a:xfrm>
          <a:prstGeom prst="rect">
            <a:avLst/>
          </a:prstGeom>
          <a:noFill/>
          <a:ln>
            <a:noFill/>
          </a:ln>
        </p:spPr>
      </p:pic>
      <p:cxnSp>
        <p:nvCxnSpPr>
          <p:cNvPr id="238" name="Google Shape;238;p29"/>
          <p:cNvCxnSpPr/>
          <p:nvPr/>
        </p:nvCxnSpPr>
        <p:spPr>
          <a:xfrm flipH="1" rot="10800000">
            <a:off x="9864000" y="5741550"/>
            <a:ext cx="715500" cy="924300"/>
          </a:xfrm>
          <a:prstGeom prst="straightConnector1">
            <a:avLst/>
          </a:prstGeom>
          <a:noFill/>
          <a:ln cap="flat" cmpd="sng" w="114300">
            <a:solidFill>
              <a:srgbClr val="FF0000"/>
            </a:solidFill>
            <a:prstDash val="solid"/>
            <a:round/>
            <a:headEnd len="med" w="med" type="none"/>
            <a:tailEnd len="med" w="med" type="triangle"/>
          </a:ln>
        </p:spPr>
      </p:cxnSp>
      <p:pic>
        <p:nvPicPr>
          <p:cNvPr id="239" name="Google Shape;239;p29"/>
          <p:cNvPicPr preferRelativeResize="0"/>
          <p:nvPr/>
        </p:nvPicPr>
        <p:blipFill>
          <a:blip r:embed="rId5">
            <a:alphaModFix/>
          </a:blip>
          <a:stretch>
            <a:fillRect/>
          </a:stretch>
        </p:blipFill>
        <p:spPr>
          <a:xfrm>
            <a:off x="4599373" y="296881"/>
            <a:ext cx="2687374" cy="5824092"/>
          </a:xfrm>
          <a:prstGeom prst="rect">
            <a:avLst/>
          </a:prstGeom>
          <a:noFill/>
          <a:ln>
            <a:noFill/>
          </a:ln>
        </p:spPr>
      </p:pic>
      <p:cxnSp>
        <p:nvCxnSpPr>
          <p:cNvPr id="240" name="Google Shape;240;p29"/>
          <p:cNvCxnSpPr/>
          <p:nvPr/>
        </p:nvCxnSpPr>
        <p:spPr>
          <a:xfrm rot="10800000">
            <a:off x="6352400" y="5738250"/>
            <a:ext cx="404400" cy="930900"/>
          </a:xfrm>
          <a:prstGeom prst="straightConnector1">
            <a:avLst/>
          </a:prstGeom>
          <a:noFill/>
          <a:ln cap="flat" cmpd="sng" w="114300">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256975" y="2005950"/>
            <a:ext cx="4293900" cy="2846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700">
                <a:latin typeface="Arial"/>
                <a:ea typeface="Arial"/>
                <a:cs typeface="Arial"/>
                <a:sym typeface="Arial"/>
              </a:rPr>
              <a:t>Admin</a:t>
            </a:r>
            <a:endParaRPr sz="4700">
              <a:latin typeface="Arial"/>
              <a:ea typeface="Arial"/>
              <a:cs typeface="Arial"/>
              <a:sym typeface="Arial"/>
            </a:endParaRPr>
          </a:p>
          <a:p>
            <a:pPr indent="0" lvl="0" marL="0" rtl="0" algn="ctr">
              <a:spcBef>
                <a:spcPts val="0"/>
              </a:spcBef>
              <a:spcAft>
                <a:spcPts val="0"/>
              </a:spcAft>
              <a:buNone/>
            </a:pPr>
            <a:r>
              <a:rPr lang="en-US" sz="4700">
                <a:latin typeface="Arial"/>
                <a:ea typeface="Arial"/>
                <a:cs typeface="Arial"/>
                <a:sym typeface="Arial"/>
              </a:rPr>
              <a:t>Side</a:t>
            </a:r>
            <a:endParaRPr sz="4700">
              <a:latin typeface="Arial"/>
              <a:ea typeface="Arial"/>
              <a:cs typeface="Arial"/>
              <a:sym typeface="Arial"/>
            </a:endParaRPr>
          </a:p>
        </p:txBody>
      </p:sp>
      <p:pic>
        <p:nvPicPr>
          <p:cNvPr id="247" name="Google Shape;247;p30"/>
          <p:cNvPicPr preferRelativeResize="0"/>
          <p:nvPr/>
        </p:nvPicPr>
        <p:blipFill>
          <a:blip r:embed="rId3">
            <a:alphaModFix/>
          </a:blip>
          <a:stretch>
            <a:fillRect/>
          </a:stretch>
        </p:blipFill>
        <p:spPr>
          <a:xfrm>
            <a:off x="3795250" y="-44375"/>
            <a:ext cx="8106749" cy="6946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1"/>
          <p:cNvPicPr preferRelativeResize="0"/>
          <p:nvPr/>
        </p:nvPicPr>
        <p:blipFill>
          <a:blip r:embed="rId3">
            <a:alphaModFix/>
          </a:blip>
          <a:stretch>
            <a:fillRect/>
          </a:stretch>
        </p:blipFill>
        <p:spPr>
          <a:xfrm>
            <a:off x="2325425" y="0"/>
            <a:ext cx="7541150" cy="685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2"/>
          <p:cNvPicPr preferRelativeResize="0"/>
          <p:nvPr/>
        </p:nvPicPr>
        <p:blipFill>
          <a:blip r:embed="rId3">
            <a:alphaModFix/>
          </a:blip>
          <a:stretch>
            <a:fillRect/>
          </a:stretch>
        </p:blipFill>
        <p:spPr>
          <a:xfrm>
            <a:off x="2450428" y="0"/>
            <a:ext cx="7280643" cy="6857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913795" y="609600"/>
            <a:ext cx="10353900" cy="1326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66" name="Google Shape;266;p33"/>
          <p:cNvSpPr txBox="1"/>
          <p:nvPr>
            <p:ph idx="1" type="body"/>
          </p:nvPr>
        </p:nvSpPr>
        <p:spPr>
          <a:xfrm>
            <a:off x="913795" y="2096064"/>
            <a:ext cx="10353900" cy="3695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7" name="Google Shape;267;p33"/>
          <p:cNvPicPr preferRelativeResize="0"/>
          <p:nvPr/>
        </p:nvPicPr>
        <p:blipFill>
          <a:blip r:embed="rId3">
            <a:alphaModFix/>
          </a:blip>
          <a:stretch>
            <a:fillRect/>
          </a:stretch>
        </p:blipFill>
        <p:spPr>
          <a:xfrm>
            <a:off x="533400" y="252400"/>
            <a:ext cx="11125200" cy="6353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type="title"/>
          </p:nvPr>
        </p:nvSpPr>
        <p:spPr>
          <a:xfrm>
            <a:off x="913795" y="609600"/>
            <a:ext cx="10353900" cy="1326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74" name="Google Shape;274;p34"/>
          <p:cNvSpPr txBox="1"/>
          <p:nvPr>
            <p:ph idx="1" type="body"/>
          </p:nvPr>
        </p:nvSpPr>
        <p:spPr>
          <a:xfrm>
            <a:off x="913795" y="2096064"/>
            <a:ext cx="10353900" cy="3695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5" name="Google Shape;275;p34"/>
          <p:cNvPicPr preferRelativeResize="0"/>
          <p:nvPr/>
        </p:nvPicPr>
        <p:blipFill>
          <a:blip r:embed="rId3">
            <a:alphaModFix/>
          </a:blip>
          <a:stretch>
            <a:fillRect/>
          </a:stretch>
        </p:blipFill>
        <p:spPr>
          <a:xfrm>
            <a:off x="133350" y="690550"/>
            <a:ext cx="11925300" cy="5476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913795" y="609600"/>
            <a:ext cx="10353900" cy="1326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82" name="Google Shape;282;p35"/>
          <p:cNvSpPr txBox="1"/>
          <p:nvPr>
            <p:ph idx="1" type="body"/>
          </p:nvPr>
        </p:nvSpPr>
        <p:spPr>
          <a:xfrm>
            <a:off x="913795" y="2096064"/>
            <a:ext cx="10353900" cy="3695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83" name="Google Shape;283;p35"/>
          <p:cNvPicPr preferRelativeResize="0"/>
          <p:nvPr/>
        </p:nvPicPr>
        <p:blipFill>
          <a:blip r:embed="rId3">
            <a:alphaModFix/>
          </a:blip>
          <a:stretch>
            <a:fillRect/>
          </a:stretch>
        </p:blipFill>
        <p:spPr>
          <a:xfrm>
            <a:off x="669500" y="838213"/>
            <a:ext cx="10842502" cy="518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913795" y="609600"/>
            <a:ext cx="10353900" cy="1326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further enhancement</a:t>
            </a:r>
            <a:endParaRPr/>
          </a:p>
        </p:txBody>
      </p:sp>
      <p:sp>
        <p:nvSpPr>
          <p:cNvPr id="290" name="Google Shape;290;p36"/>
          <p:cNvSpPr txBox="1"/>
          <p:nvPr>
            <p:ph idx="1" type="body"/>
          </p:nvPr>
        </p:nvSpPr>
        <p:spPr>
          <a:xfrm>
            <a:off x="913795" y="2096064"/>
            <a:ext cx="10353900" cy="36951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not enough setting function</a:t>
            </a:r>
            <a:endParaRPr/>
          </a:p>
          <a:p>
            <a:pPr indent="-342900" lvl="0" marL="457200" rtl="0" algn="l">
              <a:spcBef>
                <a:spcPts val="0"/>
              </a:spcBef>
              <a:spcAft>
                <a:spcPts val="0"/>
              </a:spcAft>
              <a:buSzPts val="1800"/>
              <a:buChar char="•"/>
            </a:pPr>
            <a:r>
              <a:rPr lang="en-US"/>
              <a:t>security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919045" y="2765850"/>
            <a:ext cx="10353900" cy="1326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7200"/>
              <a:t>~~ </a:t>
            </a:r>
            <a:r>
              <a:rPr lang="en-US" sz="7200"/>
              <a:t>End ~~</a:t>
            </a:r>
            <a:endParaRPr sz="7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913795" y="609600"/>
            <a:ext cx="10353900" cy="1326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Introduction - background</a:t>
            </a:r>
            <a:endParaRPr/>
          </a:p>
        </p:txBody>
      </p:sp>
      <p:sp>
        <p:nvSpPr>
          <p:cNvPr id="153" name="Google Shape;153;p20"/>
          <p:cNvSpPr txBox="1"/>
          <p:nvPr>
            <p:ph idx="1" type="body"/>
          </p:nvPr>
        </p:nvSpPr>
        <p:spPr>
          <a:xfrm>
            <a:off x="913795" y="2096064"/>
            <a:ext cx="10353900" cy="3695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Our aim is to provide a service that allow people to record the places that they have been to, and we will notify them if there is any sick patient been to the same place that they have been to.</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54" name="Google Shape;154;p20"/>
          <p:cNvPicPr preferRelativeResize="0"/>
          <p:nvPr/>
        </p:nvPicPr>
        <p:blipFill>
          <a:blip r:embed="rId3">
            <a:alphaModFix/>
          </a:blip>
          <a:stretch>
            <a:fillRect/>
          </a:stretch>
        </p:blipFill>
        <p:spPr>
          <a:xfrm>
            <a:off x="4705899" y="3155976"/>
            <a:ext cx="6941276" cy="347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913795" y="609600"/>
            <a:ext cx="10353900" cy="1326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Introduction - target user</a:t>
            </a:r>
            <a:endParaRPr/>
          </a:p>
        </p:txBody>
      </p:sp>
      <p:sp>
        <p:nvSpPr>
          <p:cNvPr id="161" name="Google Shape;161;p21"/>
          <p:cNvSpPr txBox="1"/>
          <p:nvPr>
            <p:ph idx="1" type="body"/>
          </p:nvPr>
        </p:nvSpPr>
        <p:spPr>
          <a:xfrm>
            <a:off x="913795" y="2096064"/>
            <a:ext cx="10353900" cy="3695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Our target users are mainly ordinary people. Our plan will reduce the function so that the elderly can use it, and implement the effect of epidemic prevention.</a:t>
            </a:r>
            <a:endParaRPr/>
          </a:p>
        </p:txBody>
      </p:sp>
      <p:pic>
        <p:nvPicPr>
          <p:cNvPr id="162" name="Google Shape;162;p21"/>
          <p:cNvPicPr preferRelativeResize="0"/>
          <p:nvPr/>
        </p:nvPicPr>
        <p:blipFill>
          <a:blip r:embed="rId3">
            <a:alphaModFix/>
          </a:blip>
          <a:stretch>
            <a:fillRect/>
          </a:stretch>
        </p:blipFill>
        <p:spPr>
          <a:xfrm>
            <a:off x="5953700" y="3173225"/>
            <a:ext cx="4887749" cy="3258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913795" y="609600"/>
            <a:ext cx="10353900" cy="1326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Introduction - functions</a:t>
            </a:r>
            <a:endParaRPr/>
          </a:p>
        </p:txBody>
      </p:sp>
      <p:sp>
        <p:nvSpPr>
          <p:cNvPr id="169" name="Google Shape;169;p22"/>
          <p:cNvSpPr txBox="1"/>
          <p:nvPr>
            <p:ph idx="1" type="body"/>
          </p:nvPr>
        </p:nvSpPr>
        <p:spPr>
          <a:xfrm>
            <a:off x="913795" y="2096064"/>
            <a:ext cx="10353900" cy="36951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Record place visited</a:t>
            </a:r>
            <a:endParaRPr/>
          </a:p>
          <a:p>
            <a:pPr indent="-342900" lvl="0" marL="457200" rtl="0" algn="l">
              <a:spcBef>
                <a:spcPts val="0"/>
              </a:spcBef>
              <a:spcAft>
                <a:spcPts val="0"/>
              </a:spcAft>
              <a:buSzPts val="1800"/>
              <a:buChar char="•"/>
            </a:pPr>
            <a:r>
              <a:rPr lang="en-US"/>
              <a:t>Report confirmed positive or preliminary positive</a:t>
            </a:r>
            <a:endParaRPr/>
          </a:p>
          <a:p>
            <a:pPr indent="-342900" lvl="0" marL="457200" rtl="0" algn="l">
              <a:spcBef>
                <a:spcPts val="0"/>
              </a:spcBef>
              <a:spcAft>
                <a:spcPts val="0"/>
              </a:spcAft>
              <a:buSzPts val="1800"/>
              <a:buChar char="•"/>
            </a:pPr>
            <a:r>
              <a:rPr lang="en-US"/>
              <a:t>Receive exposure notification</a:t>
            </a:r>
            <a:endParaRPr/>
          </a:p>
          <a:p>
            <a:pPr indent="-342900" lvl="0" marL="457200" rtl="0" algn="l">
              <a:spcBef>
                <a:spcPts val="0"/>
              </a:spcBef>
              <a:spcAft>
                <a:spcPts val="0"/>
              </a:spcAft>
              <a:buSzPts val="1800"/>
              <a:buChar char="•"/>
            </a:pPr>
            <a:r>
              <a:rPr lang="en-US"/>
              <a:t>Receive the latest disease prevention measures</a:t>
            </a:r>
            <a:endParaRPr/>
          </a:p>
          <a:p>
            <a:pPr indent="-342900" lvl="0" marL="457200" rtl="0" algn="l">
              <a:spcBef>
                <a:spcPts val="0"/>
              </a:spcBef>
              <a:spcAft>
                <a:spcPts val="0"/>
              </a:spcAft>
              <a:buSzPts val="1800"/>
              <a:buChar char="•"/>
            </a:pPr>
            <a:r>
              <a:rPr lang="en-US"/>
              <a:t>Details of case</a:t>
            </a:r>
            <a:endParaRPr/>
          </a:p>
          <a:p>
            <a:pPr indent="0" lvl="0" marL="457200" rtl="0" algn="l">
              <a:spcBef>
                <a:spcPts val="1000"/>
              </a:spcBef>
              <a:spcAft>
                <a:spcPts val="0"/>
              </a:spcAft>
              <a:buNone/>
            </a:pPr>
            <a:r>
              <a:t/>
            </a:r>
            <a:endParaRPr/>
          </a:p>
        </p:txBody>
      </p:sp>
      <p:sp>
        <p:nvSpPr>
          <p:cNvPr id="170" name="Google Shape;170;p22"/>
          <p:cNvSpPr txBox="1"/>
          <p:nvPr/>
        </p:nvSpPr>
        <p:spPr>
          <a:xfrm>
            <a:off x="379025" y="461950"/>
            <a:ext cx="6822600" cy="79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ckwell"/>
              <a:ea typeface="Rockwell"/>
              <a:cs typeface="Rockwell"/>
              <a:sym typeface="Rockwell"/>
            </a:endParaRPr>
          </a:p>
        </p:txBody>
      </p:sp>
      <p:pic>
        <p:nvPicPr>
          <p:cNvPr id="171" name="Google Shape;171;p22"/>
          <p:cNvPicPr preferRelativeResize="0"/>
          <p:nvPr/>
        </p:nvPicPr>
        <p:blipFill>
          <a:blip r:embed="rId3">
            <a:alphaModFix/>
          </a:blip>
          <a:stretch>
            <a:fillRect/>
          </a:stretch>
        </p:blipFill>
        <p:spPr>
          <a:xfrm>
            <a:off x="10239325" y="1942488"/>
            <a:ext cx="1599475" cy="1599475"/>
          </a:xfrm>
          <a:prstGeom prst="rect">
            <a:avLst/>
          </a:prstGeom>
          <a:noFill/>
          <a:ln>
            <a:noFill/>
          </a:ln>
        </p:spPr>
      </p:pic>
      <p:cxnSp>
        <p:nvCxnSpPr>
          <p:cNvPr id="172" name="Google Shape;172;p22"/>
          <p:cNvCxnSpPr/>
          <p:nvPr/>
        </p:nvCxnSpPr>
        <p:spPr>
          <a:xfrm>
            <a:off x="10541650" y="1942500"/>
            <a:ext cx="1137000" cy="1137000"/>
          </a:xfrm>
          <a:prstGeom prst="straightConnector1">
            <a:avLst/>
          </a:prstGeom>
          <a:noFill/>
          <a:ln cap="flat" cmpd="sng" w="9525">
            <a:solidFill>
              <a:schemeClr val="dk2"/>
            </a:solidFill>
            <a:prstDash val="solid"/>
            <a:round/>
            <a:headEnd len="med" w="med" type="none"/>
            <a:tailEnd len="med" w="med" type="none"/>
          </a:ln>
        </p:spPr>
      </p:cxnSp>
      <p:pic>
        <p:nvPicPr>
          <p:cNvPr id="173" name="Google Shape;173;p22"/>
          <p:cNvPicPr preferRelativeResize="0"/>
          <p:nvPr/>
        </p:nvPicPr>
        <p:blipFill>
          <a:blip r:embed="rId4">
            <a:alphaModFix/>
          </a:blip>
          <a:stretch>
            <a:fillRect/>
          </a:stretch>
        </p:blipFill>
        <p:spPr>
          <a:xfrm>
            <a:off x="7755950" y="1646500"/>
            <a:ext cx="2266625" cy="49122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p:nvPr/>
        </p:nvSpPr>
        <p:spPr>
          <a:xfrm>
            <a:off x="7388450" y="1165100"/>
            <a:ext cx="4622400" cy="47550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txBox="1"/>
          <p:nvPr>
            <p:ph type="title"/>
          </p:nvPr>
        </p:nvSpPr>
        <p:spPr>
          <a:xfrm>
            <a:off x="1974225" y="1452000"/>
            <a:ext cx="4418100" cy="9066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en-US">
                <a:latin typeface="Arial"/>
                <a:ea typeface="Arial"/>
                <a:cs typeface="Arial"/>
                <a:sym typeface="Arial"/>
              </a:rPr>
              <a:t>Platform &amp; Flowchart</a:t>
            </a:r>
            <a:endParaRPr b="0">
              <a:latin typeface="Arial"/>
              <a:ea typeface="Arial"/>
              <a:cs typeface="Arial"/>
              <a:sym typeface="Arial"/>
            </a:endParaRPr>
          </a:p>
          <a:p>
            <a:pPr indent="0" lvl="0" marL="0" rtl="0" algn="ctr">
              <a:spcBef>
                <a:spcPts val="0"/>
              </a:spcBef>
              <a:spcAft>
                <a:spcPts val="0"/>
              </a:spcAft>
              <a:buNone/>
            </a:pPr>
            <a:r>
              <a:t/>
            </a:r>
            <a:endParaRPr/>
          </a:p>
        </p:txBody>
      </p:sp>
      <p:sp>
        <p:nvSpPr>
          <p:cNvPr id="181" name="Google Shape;181;p23"/>
          <p:cNvSpPr txBox="1"/>
          <p:nvPr>
            <p:ph idx="1" type="body"/>
          </p:nvPr>
        </p:nvSpPr>
        <p:spPr>
          <a:xfrm>
            <a:off x="574800" y="2433050"/>
            <a:ext cx="6669600" cy="28293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chemeClr val="lt1"/>
              </a:buClr>
              <a:buSzPts val="2000"/>
              <a:buChar char="●"/>
            </a:pPr>
            <a:r>
              <a:rPr lang="en-US">
                <a:latin typeface="Arial"/>
                <a:ea typeface="Arial"/>
                <a:cs typeface="Arial"/>
                <a:sym typeface="Arial"/>
              </a:rPr>
              <a:t>Our application base on Android Java.Why we will choose Android as our develop platform since it is a open source operating system and it is more friendly for developers we can found a lot of develop document from the internet so it will make us easily to coding a program we want.</a:t>
            </a:r>
            <a:endParaRPr>
              <a:latin typeface="Arial"/>
              <a:ea typeface="Arial"/>
              <a:cs typeface="Arial"/>
              <a:sym typeface="Arial"/>
            </a:endParaRPr>
          </a:p>
          <a:p>
            <a:pPr indent="-355600" lvl="0" marL="457200" rtl="0" algn="l">
              <a:lnSpc>
                <a:spcPct val="115000"/>
              </a:lnSpc>
              <a:spcBef>
                <a:spcPts val="0"/>
              </a:spcBef>
              <a:spcAft>
                <a:spcPts val="0"/>
              </a:spcAft>
              <a:buClr>
                <a:schemeClr val="lt1"/>
              </a:buClr>
              <a:buSzPts val="2000"/>
              <a:buChar char="●"/>
            </a:pPr>
            <a:r>
              <a:rPr lang="en-US">
                <a:latin typeface="Arial"/>
                <a:ea typeface="Arial"/>
                <a:cs typeface="Arial"/>
                <a:sym typeface="Arial"/>
              </a:rPr>
              <a:t>We using php(7.4) language to process the input data.</a:t>
            </a:r>
            <a:endParaRPr>
              <a:latin typeface="Arial"/>
              <a:ea typeface="Arial"/>
              <a:cs typeface="Arial"/>
              <a:sym typeface="Arial"/>
            </a:endParaRPr>
          </a:p>
          <a:p>
            <a:pPr indent="-355600" lvl="0" marL="457200" rtl="0" algn="l">
              <a:lnSpc>
                <a:spcPct val="115000"/>
              </a:lnSpc>
              <a:spcBef>
                <a:spcPts val="0"/>
              </a:spcBef>
              <a:spcAft>
                <a:spcPts val="0"/>
              </a:spcAft>
              <a:buClr>
                <a:schemeClr val="lt1"/>
              </a:buClr>
              <a:buSzPts val="2000"/>
              <a:buChar char="●"/>
            </a:pPr>
            <a:r>
              <a:rPr lang="en-US">
                <a:latin typeface="Arial"/>
                <a:ea typeface="Arial"/>
                <a:cs typeface="Arial"/>
                <a:sym typeface="Arial"/>
              </a:rPr>
              <a:t>Using MySQL DataBase to storing the input data and user data</a:t>
            </a:r>
            <a:endParaRPr/>
          </a:p>
        </p:txBody>
      </p:sp>
      <p:pic>
        <p:nvPicPr>
          <p:cNvPr id="182" name="Google Shape;182;p23"/>
          <p:cNvPicPr preferRelativeResize="0"/>
          <p:nvPr/>
        </p:nvPicPr>
        <p:blipFill>
          <a:blip r:embed="rId3">
            <a:alphaModFix/>
          </a:blip>
          <a:stretch>
            <a:fillRect/>
          </a:stretch>
        </p:blipFill>
        <p:spPr>
          <a:xfrm>
            <a:off x="7490600" y="1400480"/>
            <a:ext cx="4418100" cy="4284233"/>
          </a:xfrm>
          <a:prstGeom prst="rect">
            <a:avLst/>
          </a:prstGeom>
          <a:noFill/>
          <a:ln>
            <a:noFill/>
          </a:ln>
        </p:spPr>
      </p:pic>
      <p:sp>
        <p:nvSpPr>
          <p:cNvPr id="183" name="Google Shape;183;p23"/>
          <p:cNvSpPr txBox="1"/>
          <p:nvPr/>
        </p:nvSpPr>
        <p:spPr>
          <a:xfrm>
            <a:off x="7644200" y="1354550"/>
            <a:ext cx="5456100" cy="63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ckwell"/>
              <a:ea typeface="Rockwell"/>
              <a:cs typeface="Rockwell"/>
              <a:sym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idx="1" type="body"/>
          </p:nvPr>
        </p:nvSpPr>
        <p:spPr>
          <a:xfrm>
            <a:off x="4625691" y="2437708"/>
            <a:ext cx="6742800" cy="36951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login page</a:t>
            </a:r>
            <a:endParaRPr/>
          </a:p>
          <a:p>
            <a:pPr indent="-342900" lvl="0" marL="457200" rtl="0" algn="l">
              <a:spcBef>
                <a:spcPts val="0"/>
              </a:spcBef>
              <a:spcAft>
                <a:spcPts val="0"/>
              </a:spcAft>
              <a:buSzPts val="1800"/>
              <a:buChar char="•"/>
            </a:pPr>
            <a:r>
              <a:rPr lang="en-US"/>
              <a:t>registration page (Person)</a:t>
            </a:r>
            <a:endParaRPr/>
          </a:p>
          <a:p>
            <a:pPr indent="-342900" lvl="0" marL="457200" rtl="0" algn="l">
              <a:spcBef>
                <a:spcPts val="0"/>
              </a:spcBef>
              <a:spcAft>
                <a:spcPts val="0"/>
              </a:spcAft>
              <a:buSzPts val="1800"/>
              <a:buChar char="•"/>
            </a:pPr>
            <a:r>
              <a:rPr lang="en-US"/>
              <a:t>registration page(Company)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90" name="Google Shape;190;p24"/>
          <p:cNvPicPr preferRelativeResize="0"/>
          <p:nvPr/>
        </p:nvPicPr>
        <p:blipFill>
          <a:blip r:embed="rId3">
            <a:alphaModFix/>
          </a:blip>
          <a:stretch>
            <a:fillRect/>
          </a:stretch>
        </p:blipFill>
        <p:spPr>
          <a:xfrm>
            <a:off x="913800" y="129851"/>
            <a:ext cx="3044625" cy="65982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p:nvPr/>
        </p:nvSpPr>
        <p:spPr>
          <a:xfrm rot="-902">
            <a:off x="4214161" y="3840266"/>
            <a:ext cx="2286600" cy="43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5"/>
          <p:cNvPicPr preferRelativeResize="0"/>
          <p:nvPr/>
        </p:nvPicPr>
        <p:blipFill>
          <a:blip r:embed="rId3">
            <a:alphaModFix/>
          </a:blip>
          <a:stretch>
            <a:fillRect/>
          </a:stretch>
        </p:blipFill>
        <p:spPr>
          <a:xfrm>
            <a:off x="1161225" y="152400"/>
            <a:ext cx="3023816" cy="6553201"/>
          </a:xfrm>
          <a:prstGeom prst="rect">
            <a:avLst/>
          </a:prstGeom>
          <a:noFill/>
          <a:ln>
            <a:noFill/>
          </a:ln>
        </p:spPr>
      </p:pic>
      <p:pic>
        <p:nvPicPr>
          <p:cNvPr id="198" name="Google Shape;198;p25"/>
          <p:cNvPicPr preferRelativeResize="0"/>
          <p:nvPr/>
        </p:nvPicPr>
        <p:blipFill>
          <a:blip r:embed="rId4">
            <a:alphaModFix/>
          </a:blip>
          <a:stretch>
            <a:fillRect/>
          </a:stretch>
        </p:blipFill>
        <p:spPr>
          <a:xfrm>
            <a:off x="6529861" y="152400"/>
            <a:ext cx="3023816" cy="6553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p:nvPr/>
        </p:nvSpPr>
        <p:spPr>
          <a:xfrm rot="-902">
            <a:off x="4049349" y="3774591"/>
            <a:ext cx="2286600" cy="43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6"/>
          <p:cNvPicPr preferRelativeResize="0"/>
          <p:nvPr/>
        </p:nvPicPr>
        <p:blipFill>
          <a:blip r:embed="rId3">
            <a:alphaModFix/>
          </a:blip>
          <a:stretch>
            <a:fillRect/>
          </a:stretch>
        </p:blipFill>
        <p:spPr>
          <a:xfrm>
            <a:off x="953275" y="187913"/>
            <a:ext cx="3023816" cy="6553201"/>
          </a:xfrm>
          <a:prstGeom prst="rect">
            <a:avLst/>
          </a:prstGeom>
          <a:noFill/>
          <a:ln>
            <a:noFill/>
          </a:ln>
        </p:spPr>
      </p:pic>
      <p:pic>
        <p:nvPicPr>
          <p:cNvPr id="206" name="Google Shape;206;p26"/>
          <p:cNvPicPr preferRelativeResize="0"/>
          <p:nvPr/>
        </p:nvPicPr>
        <p:blipFill>
          <a:blip r:embed="rId4">
            <a:alphaModFix/>
          </a:blip>
          <a:stretch>
            <a:fillRect/>
          </a:stretch>
        </p:blipFill>
        <p:spPr>
          <a:xfrm>
            <a:off x="6408199" y="152400"/>
            <a:ext cx="3023816" cy="6553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idx="1" type="body"/>
          </p:nvPr>
        </p:nvSpPr>
        <p:spPr>
          <a:xfrm>
            <a:off x="1038045" y="2025089"/>
            <a:ext cx="10353900" cy="3695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13" name="Google Shape;213;p27"/>
          <p:cNvSpPr/>
          <p:nvPr/>
        </p:nvSpPr>
        <p:spPr>
          <a:xfrm rot="-884">
            <a:off x="3858650" y="3739984"/>
            <a:ext cx="2333400" cy="43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7"/>
          <p:cNvPicPr preferRelativeResize="0"/>
          <p:nvPr/>
        </p:nvPicPr>
        <p:blipFill>
          <a:blip r:embed="rId3">
            <a:alphaModFix/>
          </a:blip>
          <a:stretch>
            <a:fillRect/>
          </a:stretch>
        </p:blipFill>
        <p:spPr>
          <a:xfrm>
            <a:off x="747800" y="93125"/>
            <a:ext cx="3074725" cy="6663547"/>
          </a:xfrm>
          <a:prstGeom prst="rect">
            <a:avLst/>
          </a:prstGeom>
          <a:noFill/>
          <a:ln>
            <a:noFill/>
          </a:ln>
        </p:spPr>
      </p:pic>
      <p:pic>
        <p:nvPicPr>
          <p:cNvPr id="215" name="Google Shape;215;p27"/>
          <p:cNvPicPr preferRelativeResize="0"/>
          <p:nvPr/>
        </p:nvPicPr>
        <p:blipFill>
          <a:blip r:embed="rId4">
            <a:alphaModFix/>
          </a:blip>
          <a:stretch>
            <a:fillRect/>
          </a:stretch>
        </p:blipFill>
        <p:spPr>
          <a:xfrm>
            <a:off x="6228175" y="93125"/>
            <a:ext cx="3074725" cy="66635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